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82" r:id="rId3"/>
    <p:sldMasterId id="2147483694" r:id="rId4"/>
    <p:sldMasterId id="2147483696" r:id="rId5"/>
    <p:sldMasterId id="2147483714" r:id="rId6"/>
  </p:sldMasterIdLst>
  <p:notesMasterIdLst>
    <p:notesMasterId r:id="rId40"/>
  </p:notesMasterIdLst>
  <p:sldIdLst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3" r:id="rId16"/>
    <p:sldId id="267" r:id="rId17"/>
    <p:sldId id="268" r:id="rId18"/>
    <p:sldId id="269" r:id="rId19"/>
    <p:sldId id="270" r:id="rId20"/>
    <p:sldId id="271" r:id="rId21"/>
    <p:sldId id="257" r:id="rId22"/>
    <p:sldId id="274" r:id="rId23"/>
    <p:sldId id="275" r:id="rId24"/>
    <p:sldId id="276" r:id="rId25"/>
    <p:sldId id="293" r:id="rId26"/>
    <p:sldId id="277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86" r:id="rId38"/>
    <p:sldId id="29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4" autoAdjust="0"/>
    <p:restoredTop sz="94660"/>
  </p:normalViewPr>
  <p:slideViewPr>
    <p:cSldViewPr snapToGrid="0">
      <p:cViewPr varScale="1">
        <p:scale>
          <a:sx n="62" d="100"/>
          <a:sy n="62" d="100"/>
        </p:scale>
        <p:origin x="4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2F216-0431-42B3-B553-493EB717A742}" type="datetimeFigureOut">
              <a:rPr lang="zh-TW" altLang="en-US" smtClean="0"/>
              <a:t>2017/3/8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E0AA2-837B-444E-A96C-1E70620D8D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99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38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03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2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51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99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00EAD-4C69-46B2-ABC3-9B8BD2AB999C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CACE-01E1-41BB-AEFC-68F6C50453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03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DE6B0-05FF-41A1-9579-0D582EA6861F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3575D-1DA3-4DAC-99D3-EBEF1D0E99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7727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A079-6F31-4C5D-A20C-E18A048A0D19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70499-2991-4E82-BBA0-94A21066BD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77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83642-4CB8-4B3C-8E7E-B0C868DDD10C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77221-8AE3-4D51-8C02-0D39EDBB5B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5912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2DAD8-2B8A-4316-B0AC-51C6171A2615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89ED1-DF4B-4F19-95AB-0A062D55CE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9613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5756-932F-4D0C-BC0C-023BE3AE0D9C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E3F00-1326-4556-8501-D1D9DA125B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7870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0B51E-03CB-42A5-8CF5-DE87DC5F96F1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E8A0-B5BD-4099-95B0-7566C4866E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9840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9EB7-89F6-4671-979B-8CC4071F9BFB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1C5B1-BD1F-4C23-80E3-FBBA9742B2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4166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7A7AF-B5D9-4E2F-9D9D-B0D5EAF09E6C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12FDF-C97B-4F48-BBD2-2CF73B2C9C5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3126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D9A49-AC1C-41AB-88DC-8514968EE2AF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03538-91A2-4E61-BC7C-130FF86FBE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0901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96730-B67C-4092-98E2-57B7A3E3D6E1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D7CD3-E37B-44BD-A6DD-A357111E99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5826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69035-F84D-428C-8282-D51071DB3537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711B0-595D-43FE-92B9-DA9296C1E7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7029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D4049-1A1D-4ADB-BA2D-18E16B4FA341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4FEC7-E18F-4747-87E1-DC459EA539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120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A7EF-A1C3-4301-A55C-0B5A0D281724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76E5-4EB8-4244-9558-183BF94CAB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5351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22B3F-6965-4E1A-8969-13A8E6AFE858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1E192-C277-4763-B7AA-75F3BE850FB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5454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901B-4454-4F33-A70A-9286EA35F49A}" type="datetimeFigureOut">
              <a:rPr lang="en-US" altLang="zh-TW"/>
              <a:pPr>
                <a:defRPr/>
              </a:pPr>
              <a:t>3/8/2017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D45FC-0443-41B9-92D7-EEDCBB6171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1142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69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29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75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55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3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73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41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39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99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979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52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9046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1545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083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182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0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2344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3774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90164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018525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199285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4864727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16557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5371736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7188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830963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6178670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11517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4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593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A11AF7-BC16-47FB-8744-F3E740DF82EC}" type="datetimeFigureOut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FEFFFF"/>
                </a:solidFill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0D7E8C-80CB-43C2-B1E3-AB560A5DA46B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389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2017/3/8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6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按一下以編輯母片文字樣式</a:t>
            </a:r>
          </a:p>
          <a:p>
            <a:pPr lvl="1"/>
            <a:r>
              <a:rPr lang="en-US"/>
              <a:t>第二層</a:t>
            </a:r>
          </a:p>
          <a:p>
            <a:pPr lvl="2"/>
            <a:r>
              <a:rPr lang="en-US"/>
              <a:t>第三層</a:t>
            </a:r>
          </a:p>
          <a:p>
            <a:pPr lvl="3"/>
            <a:r>
              <a:rPr lang="en-US"/>
              <a:t>第四層</a:t>
            </a:r>
          </a:p>
          <a:p>
            <a:pPr lvl="4"/>
            <a:r>
              <a:rPr 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2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3/8/2017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32677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9DC7F4-5BF6-457F-99BE-03398AF1089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2017/3/8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004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29" y="3909827"/>
            <a:ext cx="2687692" cy="294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7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54" y="1865207"/>
            <a:ext cx="6784553" cy="3148227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334769" y="1865207"/>
            <a:ext cx="4772599" cy="289689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93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72" y="3573016"/>
            <a:ext cx="4147243" cy="30689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6" y="3789040"/>
            <a:ext cx="47529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1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3505396"/>
            <a:ext cx="3351203" cy="33512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05" y="3789041"/>
            <a:ext cx="47625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789040"/>
            <a:ext cx="4743450" cy="2592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4005064"/>
            <a:ext cx="3834702" cy="21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83" y="3501009"/>
            <a:ext cx="4027909" cy="300879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18" y="3717033"/>
            <a:ext cx="4391612" cy="26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35560" y="836712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This is a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defTabSz="914400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 is a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pPr defTabSz="914400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like the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defTabSz="914400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h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8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20"/>
            <a:ext cx="12192000" cy="6858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0" y="-346842"/>
            <a:ext cx="86079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Numbers</a:t>
            </a:r>
            <a:endParaRPr lang="zh-TW" altLang="en-US" sz="15000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01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8127" r="13006"/>
          <a:stretch/>
        </p:blipFill>
        <p:spPr>
          <a:xfrm>
            <a:off x="0" y="0"/>
            <a:ext cx="4296792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r="39864"/>
          <a:stretch/>
        </p:blipFill>
        <p:spPr>
          <a:xfrm>
            <a:off x="7546944" y="33911"/>
            <a:ext cx="4304745" cy="682408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521258" y="2721114"/>
            <a:ext cx="8495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rgbClr val="FF0000"/>
                </a:solidFill>
                <a:latin typeface="+mj-ea"/>
                <a:ea typeface="+mj-ea"/>
              </a:rPr>
              <a:t>一定要先會</a:t>
            </a:r>
            <a:r>
              <a:rPr lang="en-US" altLang="zh-TW" sz="8000" b="1" dirty="0">
                <a:solidFill>
                  <a:srgbClr val="FF0000"/>
                </a:solidFill>
                <a:latin typeface="+mj-ea"/>
                <a:ea typeface="+mj-ea"/>
              </a:rPr>
              <a:t>!!!!!!</a:t>
            </a:r>
            <a:endParaRPr lang="zh-TW" altLang="en-US" sz="8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1796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580" t="10487" b="9245"/>
          <a:stretch/>
        </p:blipFill>
        <p:spPr>
          <a:xfrm>
            <a:off x="1677879" y="0"/>
            <a:ext cx="6209454" cy="6858000"/>
          </a:xfrm>
          <a:prstGeom prst="rect">
            <a:avLst/>
          </a:prstGeom>
        </p:spPr>
      </p:pic>
      <p:cxnSp>
        <p:nvCxnSpPr>
          <p:cNvPr id="7" name="接點: 弧形 6"/>
          <p:cNvCxnSpPr/>
          <p:nvPr/>
        </p:nvCxnSpPr>
        <p:spPr>
          <a:xfrm flipV="1">
            <a:off x="4154750" y="479394"/>
            <a:ext cx="1074198" cy="745724"/>
          </a:xfrm>
          <a:prstGeom prst="curved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接點: 弧形 7"/>
          <p:cNvCxnSpPr/>
          <p:nvPr/>
        </p:nvCxnSpPr>
        <p:spPr>
          <a:xfrm flipV="1">
            <a:off x="4245507" y="1331650"/>
            <a:ext cx="1074198" cy="745724"/>
          </a:xfrm>
          <a:prstGeom prst="curved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接點: 弧形 8"/>
          <p:cNvCxnSpPr>
            <a:cxnSpLocks/>
          </p:cNvCxnSpPr>
          <p:nvPr/>
        </p:nvCxnSpPr>
        <p:spPr>
          <a:xfrm flipV="1">
            <a:off x="4065973" y="2246049"/>
            <a:ext cx="1075677" cy="674704"/>
          </a:xfrm>
          <a:prstGeom prst="curved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接點: 弧形 9"/>
          <p:cNvCxnSpPr>
            <a:cxnSpLocks/>
          </p:cNvCxnSpPr>
          <p:nvPr/>
        </p:nvCxnSpPr>
        <p:spPr>
          <a:xfrm flipV="1">
            <a:off x="4154750" y="3098305"/>
            <a:ext cx="1074198" cy="665827"/>
          </a:xfrm>
          <a:prstGeom prst="curved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接點: 弧形 12"/>
          <p:cNvCxnSpPr>
            <a:cxnSpLocks/>
          </p:cNvCxnSpPr>
          <p:nvPr/>
        </p:nvCxnSpPr>
        <p:spPr>
          <a:xfrm flipV="1">
            <a:off x="4369294" y="3941684"/>
            <a:ext cx="950411" cy="754601"/>
          </a:xfrm>
          <a:prstGeom prst="curved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接點: 弧形 14"/>
          <p:cNvCxnSpPr/>
          <p:nvPr/>
        </p:nvCxnSpPr>
        <p:spPr>
          <a:xfrm flipV="1">
            <a:off x="4245507" y="4793940"/>
            <a:ext cx="1074198" cy="745724"/>
          </a:xfrm>
          <a:prstGeom prst="curved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接點: 弧形 15"/>
          <p:cNvCxnSpPr/>
          <p:nvPr/>
        </p:nvCxnSpPr>
        <p:spPr>
          <a:xfrm flipV="1">
            <a:off x="4245507" y="5650636"/>
            <a:ext cx="1074198" cy="745724"/>
          </a:xfrm>
          <a:prstGeom prst="curvedConnector3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/>
          <p:cNvSpPr/>
          <p:nvPr/>
        </p:nvSpPr>
        <p:spPr>
          <a:xfrm>
            <a:off x="1855433" y="0"/>
            <a:ext cx="2210540" cy="93215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/>
          <p:cNvSpPr/>
          <p:nvPr/>
        </p:nvSpPr>
        <p:spPr>
          <a:xfrm>
            <a:off x="5008485" y="5894773"/>
            <a:ext cx="2644066" cy="93215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7887333" y="1104347"/>
            <a:ext cx="446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>
                <a:latin typeface="Arial Black" panose="020B0A04020102020204" pitchFamily="34" charset="0"/>
              </a:rPr>
              <a:t>____teen</a:t>
            </a:r>
            <a:endParaRPr lang="zh-TW" altLang="en-US" sz="7200" dirty="0">
              <a:latin typeface="Arial Black" panose="020B0A040201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011120" y="3870664"/>
            <a:ext cx="3204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>
                <a:latin typeface="Arial Black" panose="020B0A04020102020204" pitchFamily="34" charset="0"/>
              </a:rPr>
              <a:t>____ty</a:t>
            </a:r>
            <a:endParaRPr lang="zh-TW" altLang="en-US" sz="7200" dirty="0">
              <a:latin typeface="Arial Black" panose="020B0A04020102020204" pitchFamily="34" charset="0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6431796" y="1331650"/>
            <a:ext cx="57343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0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20"/>
            <a:ext cx="4762500" cy="2171700"/>
          </a:xfrm>
          <a:prstGeom prst="rect">
            <a:avLst/>
          </a:prstGeom>
        </p:spPr>
      </p:pic>
      <p:sp>
        <p:nvSpPr>
          <p:cNvPr id="3" name="想法泡泡: 雲朵 2"/>
          <p:cNvSpPr/>
          <p:nvPr/>
        </p:nvSpPr>
        <p:spPr>
          <a:xfrm>
            <a:off x="5157926" y="159520"/>
            <a:ext cx="6622741" cy="2011348"/>
          </a:xfrm>
          <a:prstGeom prst="cloudCallout">
            <a:avLst>
              <a:gd name="adj1" fmla="val -71219"/>
              <a:gd name="adj2" fmla="val 25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/>
                </a:solidFill>
                <a:latin typeface="Arial Black" panose="020B0A04020102020204" pitchFamily="34" charset="0"/>
              </a:rPr>
              <a:t>Easily confused</a:t>
            </a:r>
            <a:endParaRPr lang="zh-TW" altLang="en-US" sz="3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矩形: 圓角 3"/>
          <p:cNvSpPr/>
          <p:nvPr/>
        </p:nvSpPr>
        <p:spPr>
          <a:xfrm>
            <a:off x="1500325" y="2453335"/>
            <a:ext cx="10280342" cy="20596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Arial Black" panose="020B0A04020102020204" pitchFamily="34" charset="0"/>
              </a:rPr>
              <a:t>eleven </a:t>
            </a:r>
            <a:r>
              <a:rPr lang="en-US" altLang="zh-TW" sz="6600" b="1" dirty="0">
                <a:solidFill>
                  <a:srgbClr val="0000FF"/>
                </a:solidFill>
                <a:latin typeface="Arial Black" panose="020B0A04020102020204" pitchFamily="34" charset="0"/>
              </a:rPr>
              <a:t>V.S</a:t>
            </a:r>
            <a:r>
              <a:rPr lang="en-US" altLang="zh-TW" sz="6600" b="1" dirty="0">
                <a:solidFill>
                  <a:srgbClr val="FF0000"/>
                </a:solidFill>
                <a:latin typeface="Arial Black" panose="020B0A04020102020204" pitchFamily="34" charset="0"/>
              </a:rPr>
              <a:t> elephant</a:t>
            </a:r>
            <a:endParaRPr lang="zh-TW" altLang="en-US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1001327" y="4752511"/>
            <a:ext cx="10280342" cy="20596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Arial Black" panose="020B0A04020102020204" pitchFamily="34" charset="0"/>
              </a:rPr>
              <a:t>twelve </a:t>
            </a:r>
            <a:r>
              <a:rPr lang="en-US" altLang="zh-TW" sz="6600" b="1" dirty="0">
                <a:solidFill>
                  <a:srgbClr val="0000FF"/>
                </a:solidFill>
                <a:latin typeface="Arial Black" panose="020B0A04020102020204" pitchFamily="34" charset="0"/>
              </a:rPr>
              <a:t>V.S</a:t>
            </a:r>
            <a:r>
              <a:rPr lang="en-US" altLang="zh-TW" sz="6600" b="1" dirty="0">
                <a:solidFill>
                  <a:srgbClr val="FF0000"/>
                </a:solidFill>
                <a:latin typeface="Arial Black" panose="020B0A04020102020204" pitchFamily="34" charset="0"/>
              </a:rPr>
              <a:t> twenty</a:t>
            </a:r>
            <a:endParaRPr lang="zh-TW" altLang="en-US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2" y="2702140"/>
            <a:ext cx="1974366" cy="19109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308" y="1371855"/>
            <a:ext cx="2067692" cy="184225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37960"/>
            <a:ext cx="2002654" cy="20026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/>
          <a:srcRect l="7640" t="13214" r="5246" b="9823"/>
          <a:stretch/>
        </p:blipFill>
        <p:spPr>
          <a:xfrm>
            <a:off x="10286684" y="5197506"/>
            <a:ext cx="1867270" cy="16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0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02849" y="28629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6000" dirty="0">
                <a:latin typeface="Aharoni" panose="02010803020104030203" pitchFamily="2" charset="-79"/>
                <a:cs typeface="Aharoni" panose="02010803020104030203" pitchFamily="2" charset="-79"/>
              </a:rPr>
              <a:t>Story Time </a:t>
            </a:r>
            <a:br>
              <a:rPr lang="en-US" altLang="zh-TW" sz="6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TW" sz="6000" dirty="0">
                <a:latin typeface="Aharoni" panose="02010803020104030203" pitchFamily="2" charset="-79"/>
                <a:cs typeface="Aharoni" panose="02010803020104030203" pitchFamily="2" charset="-79"/>
              </a:rPr>
              <a:t>Let’s </a:t>
            </a:r>
            <a:r>
              <a:rPr lang="en-US" altLang="zh-TW" sz="6000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aloud</a:t>
            </a:r>
            <a:r>
              <a:rPr lang="en-US" altLang="zh-TW" sz="6000" dirty="0">
                <a:latin typeface="Aharoni" panose="02010803020104030203" pitchFamily="2" charset="-79"/>
                <a:cs typeface="Aharoni" panose="02010803020104030203" pitchFamily="2" charset="-79"/>
              </a:rPr>
              <a:t>!!!!</a:t>
            </a:r>
            <a:endParaRPr lang="zh-TW" altLang="en-US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56" y="2049653"/>
            <a:ext cx="7346337" cy="439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45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8972" y="608612"/>
            <a:ext cx="8911687" cy="1280890"/>
          </a:xfrm>
        </p:spPr>
        <p:txBody>
          <a:bodyPr>
            <a:noAutofit/>
          </a:bodyPr>
          <a:lstStyle/>
          <a:p>
            <a:r>
              <a:rPr lang="en-US" altLang="zh-TW" sz="8000" dirty="0" smtClean="0">
                <a:latin typeface="Arial Rounded MT Bold" panose="020F0704030504030204" pitchFamily="34" charset="0"/>
              </a:rPr>
              <a:t>Group Challenge</a:t>
            </a:r>
            <a:endParaRPr lang="zh-TW" altLang="en-US" sz="8000" dirty="0">
              <a:latin typeface="Arial Rounded MT Bold" panose="020F070403050403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80" y="2307417"/>
            <a:ext cx="8999735" cy="4139878"/>
          </a:xfrm>
        </p:spPr>
      </p:pic>
    </p:spTree>
    <p:extLst>
      <p:ext uri="{BB962C8B-B14F-4D97-AF65-F5344CB8AC3E}">
        <p14:creationId xmlns:p14="http://schemas.microsoft.com/office/powerpoint/2010/main" val="23577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latin typeface="Arial Black" panose="020B0A04020102020204" pitchFamily="34" charset="0"/>
              </a:rPr>
              <a:t>How to say…?</a:t>
            </a:r>
            <a:endParaRPr lang="zh-TW" altLang="en-US" sz="8000" dirty="0">
              <a:latin typeface="Arial Black" panose="020B0A040201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13" y="1616400"/>
            <a:ext cx="5241599" cy="52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say…?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982" y="1752876"/>
            <a:ext cx="7166684" cy="51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9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say…?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254" y="1616401"/>
            <a:ext cx="7981765" cy="52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say…?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98" y="1616401"/>
            <a:ext cx="6959354" cy="52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say…?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04" y="1765423"/>
            <a:ext cx="9836066" cy="509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2784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say…?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334" y="1541016"/>
            <a:ext cx="5316984" cy="53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1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write…?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069" y="1424356"/>
            <a:ext cx="4679041" cy="607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1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write…?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484" y="1775049"/>
            <a:ext cx="7654326" cy="50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write…?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799" y="1452891"/>
            <a:ext cx="8114053" cy="540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b="3402"/>
          <a:stretch/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  <p:sp>
        <p:nvSpPr>
          <p:cNvPr id="3" name="雲朵形圖說文字 2"/>
          <p:cNvSpPr/>
          <p:nvPr/>
        </p:nvSpPr>
        <p:spPr>
          <a:xfrm>
            <a:off x="2567609" y="3717032"/>
            <a:ext cx="4181161" cy="1656184"/>
          </a:xfrm>
          <a:prstGeom prst="cloudCallout">
            <a:avLst>
              <a:gd name="adj1" fmla="val -29701"/>
              <a:gd name="adj2" fmla="val -195670"/>
            </a:avLst>
          </a:prstGeom>
          <a:solidFill>
            <a:srgbClr val="FFFF00">
              <a:alpha val="78000"/>
            </a:srgb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you want, Dino?</a:t>
            </a:r>
            <a:endParaRPr lang="zh-TW" alt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982147"/>
            <a:ext cx="2242954" cy="3813022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7026446" y="1289709"/>
            <a:ext cx="3472748" cy="1692438"/>
          </a:xfrm>
          <a:prstGeom prst="wedgeRoundRectCallout">
            <a:avLst>
              <a:gd name="adj1" fmla="val -1919"/>
              <a:gd name="adj2" fmla="val 94461"/>
              <a:gd name="adj3" fmla="val 16667"/>
            </a:avLst>
          </a:prstGeom>
          <a:solidFill>
            <a:schemeClr val="accent4">
              <a:lumMod val="60000"/>
              <a:lumOff val="40000"/>
              <a:alpha val="58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 want some bread and some hot dogs.</a:t>
            </a:r>
            <a:endParaRPr lang="zh-TW" alt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write…?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45" y="1486110"/>
            <a:ext cx="8597793" cy="537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3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write…?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891" y="1710717"/>
            <a:ext cx="7215818" cy="514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1763" y="292962"/>
            <a:ext cx="8584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How to write…?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944" y="1616401"/>
            <a:ext cx="7240343" cy="5148019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4740676" y="2939840"/>
            <a:ext cx="2831977" cy="199747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3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0"/>
            <a:ext cx="4256690" cy="21086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2914" y="2108674"/>
            <a:ext cx="121341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【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E47F6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第</a:t>
            </a:r>
            <a:r>
              <a:rPr lang="zh-TW" altLang="en-US" sz="4400" b="1" dirty="0">
                <a:solidFill>
                  <a:srgbClr val="1E47F6"/>
                </a:solidFill>
                <a:latin typeface="Euphemia"/>
              </a:rPr>
              <a:t>三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E47F6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週英語作業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聽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: </a:t>
            </a:r>
            <a:r>
              <a:rPr kumimoji="0" lang="en-US" altLang="zh-TW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CD1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(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第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23~29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首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)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，每聽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3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遍請家長簽一次名。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srgbClr val="514843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514843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背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:</a:t>
            </a:r>
            <a:r>
              <a:rPr kumimoji="0" lang="zh-TW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下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週英語課進行小考。</a:t>
            </a:r>
            <a:endParaRPr kumimoji="0" lang="en-US" altLang="zh-TW" sz="4400" b="0" i="0" u="none" strike="noStrike" kern="1200" cap="none" spc="0" normalizeH="0" baseline="0" noProof="0" dirty="0">
              <a:ln>
                <a:noFill/>
              </a:ln>
              <a:solidFill>
                <a:srgbClr val="514843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514843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寫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: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完成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英語習寫簿黏貼的學習單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775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26" y="2060848"/>
            <a:ext cx="6449892" cy="4653136"/>
          </a:xfrm>
          <a:prstGeom prst="rect">
            <a:avLst/>
          </a:prstGeom>
        </p:spPr>
      </p:pic>
      <p:sp>
        <p:nvSpPr>
          <p:cNvPr id="3" name="圓角矩形圖說文字 2"/>
          <p:cNvSpPr/>
          <p:nvPr/>
        </p:nvSpPr>
        <p:spPr>
          <a:xfrm>
            <a:off x="4943872" y="116632"/>
            <a:ext cx="3472748" cy="1692438"/>
          </a:xfrm>
          <a:prstGeom prst="wedgeRoundRectCallout">
            <a:avLst>
              <a:gd name="adj1" fmla="val -60514"/>
              <a:gd name="adj2" fmla="val 124900"/>
              <a:gd name="adj3" fmla="val 16667"/>
            </a:avLst>
          </a:prstGeom>
          <a:solidFill>
            <a:schemeClr val="accent4">
              <a:lumMod val="60000"/>
              <a:lumOff val="40000"/>
              <a:alpha val="58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Mmm...</a:t>
            </a:r>
            <a:r>
              <a:rPr lang="en-US" altLang="zh-TW" sz="32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</a:t>
            </a:r>
            <a:r>
              <a:rPr lang="en-US" altLang="zh-TW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ummy!</a:t>
            </a:r>
            <a:endParaRPr lang="zh-TW" alt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29" y="777338"/>
            <a:ext cx="2143876" cy="220384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2047">
            <a:off x="8286022" y="3913177"/>
            <a:ext cx="2584093" cy="29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57" y="1786508"/>
            <a:ext cx="7533185" cy="371703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r="1727"/>
          <a:stretch/>
        </p:blipFill>
        <p:spPr>
          <a:xfrm>
            <a:off x="1524001" y="3212976"/>
            <a:ext cx="3240310" cy="36450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0"/>
            <a:ext cx="1935481" cy="3212976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5015880" y="4725144"/>
            <a:ext cx="3131890" cy="1440160"/>
          </a:xfrm>
          <a:prstGeom prst="wedgeRoundRectCallout">
            <a:avLst>
              <a:gd name="adj1" fmla="val -89240"/>
              <a:gd name="adj2" fmla="val -307640"/>
              <a:gd name="adj3" fmla="val 16667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</a:t>
            </a:r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our brother is a good cook.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5015880" y="332656"/>
            <a:ext cx="3131890" cy="1152128"/>
          </a:xfrm>
          <a:prstGeom prst="wedgeEllipseCallout">
            <a:avLst>
              <a:gd name="adj1" fmla="val 81850"/>
              <a:gd name="adj2" fmla="val 8844"/>
            </a:avLst>
          </a:prstGeom>
          <a:solidFill>
            <a:schemeClr val="accent3">
              <a:lumMod val="75000"/>
              <a:alpha val="58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Of course he is.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880" y="-274022"/>
            <a:ext cx="2205746" cy="27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5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2171700"/>
            <a:ext cx="4762500" cy="4686300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>
            <a:off x="1613756" y="3789040"/>
            <a:ext cx="4211960" cy="1440160"/>
          </a:xfrm>
          <a:prstGeom prst="wedgeEllipseCallout">
            <a:avLst>
              <a:gd name="adj1" fmla="val 58295"/>
              <a:gd name="adj2" fmla="val -41012"/>
            </a:avLst>
          </a:prstGeom>
          <a:solidFill>
            <a:schemeClr val="accent3">
              <a:lumMod val="75000"/>
              <a:alpha val="58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can sing and draw, too.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80" y="3489817"/>
            <a:ext cx="2997893" cy="348954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40" y="1"/>
            <a:ext cx="3232092" cy="2121757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7752185" y="2086975"/>
            <a:ext cx="2275055" cy="1200479"/>
          </a:xfrm>
          <a:prstGeom prst="wedgeRoundRectCallout">
            <a:avLst>
              <a:gd name="adj1" fmla="val -1919"/>
              <a:gd name="adj2" fmla="val 87412"/>
              <a:gd name="adj3" fmla="val 16667"/>
            </a:avLst>
          </a:prstGeom>
          <a:solidFill>
            <a:schemeClr val="accent4">
              <a:lumMod val="60000"/>
              <a:lumOff val="40000"/>
              <a:alpha val="58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Me, too.</a:t>
            </a:r>
            <a:endParaRPr lang="zh-TW" alt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20" y="-1"/>
            <a:ext cx="3057826" cy="212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4548688" y="978085"/>
            <a:ext cx="7447587" cy="4918218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569405" y="1803733"/>
            <a:ext cx="3513863" cy="32669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2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93" y="3429000"/>
            <a:ext cx="3429000" cy="3429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789040"/>
            <a:ext cx="432048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4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64" y="3501008"/>
            <a:ext cx="4128459" cy="3096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717032"/>
            <a:ext cx="45107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1786</TotalTime>
  <Words>211</Words>
  <Application>Microsoft Office PowerPoint</Application>
  <PresentationFormat>寬螢幕</PresentationFormat>
  <Paragraphs>69</Paragraphs>
  <Slides>33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33</vt:i4>
      </vt:variant>
    </vt:vector>
  </HeadingPairs>
  <TitlesOfParts>
    <vt:vector size="57" baseType="lpstr">
      <vt:lpstr>Arial Unicode MS</vt:lpstr>
      <vt:lpstr>Microsoft JhengHei UI</vt:lpstr>
      <vt:lpstr>微軟正黑體</vt:lpstr>
      <vt:lpstr>新細明體</vt:lpstr>
      <vt:lpstr>Aharoni</vt:lpstr>
      <vt:lpstr>Arial</vt:lpstr>
      <vt:lpstr>Arial Black</vt:lpstr>
      <vt:lpstr>Arial Rounded MT Bold</vt:lpstr>
      <vt:lpstr>Calibri</vt:lpstr>
      <vt:lpstr>Calibri Light</vt:lpstr>
      <vt:lpstr>Calisto MT</vt:lpstr>
      <vt:lpstr>Century Gothic</vt:lpstr>
      <vt:lpstr>Comic Sans MS</vt:lpstr>
      <vt:lpstr>Euphemia</vt:lpstr>
      <vt:lpstr>Trebuchet MS</vt:lpstr>
      <vt:lpstr>Wingdings</vt:lpstr>
      <vt:lpstr>Wingdings 2</vt:lpstr>
      <vt:lpstr>Wingdings 3</vt:lpstr>
      <vt:lpstr>絲縷</vt:lpstr>
      <vt:lpstr>1_絲縷</vt:lpstr>
      <vt:lpstr>Office 佈景主題</vt:lpstr>
      <vt:lpstr>Terberg_CustomBorder_TP101881387</vt:lpstr>
      <vt:lpstr>石板</vt:lpstr>
      <vt:lpstr>學術文獻 16x9</vt:lpstr>
      <vt:lpstr>PowerPoint 簡報</vt:lpstr>
      <vt:lpstr>Story Time  Let’s read aloud!!!!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Group Challenge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29</cp:revision>
  <dcterms:created xsi:type="dcterms:W3CDTF">2017-03-01T08:11:43Z</dcterms:created>
  <dcterms:modified xsi:type="dcterms:W3CDTF">2017-03-08T00:13:14Z</dcterms:modified>
</cp:coreProperties>
</file>